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27FAE87-51E9-4A1F-9829-1521B9F22D44}">
          <p14:sldIdLst>
            <p14:sldId id="256"/>
            <p14:sldId id="257"/>
            <p14:sldId id="258"/>
            <p14:sldId id="259"/>
            <p14:sldId id="261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C7115-DEC5-478C-908F-8951A83842E9}" v="6" dt="2022-09-09T11:56:51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ima Zahra Mouatta" userId="0518b5a5-064e-4927-ab24-93466dc98438" providerId="ADAL" clId="{6973850F-F3B2-4344-AB78-30FE40C7467A}"/>
    <pc:docChg chg="modSld">
      <pc:chgData name="Fatima Zahra Mouatta" userId="0518b5a5-064e-4927-ab24-93466dc98438" providerId="ADAL" clId="{6973850F-F3B2-4344-AB78-30FE40C7467A}" dt="2022-09-05T09:28:50.090" v="43" actId="20577"/>
      <pc:docMkLst>
        <pc:docMk/>
      </pc:docMkLst>
      <pc:sldChg chg="addSp delSp modSp mod">
        <pc:chgData name="Fatima Zahra Mouatta" userId="0518b5a5-064e-4927-ab24-93466dc98438" providerId="ADAL" clId="{6973850F-F3B2-4344-AB78-30FE40C7467A}" dt="2022-09-05T09:28:50.090" v="43" actId="20577"/>
        <pc:sldMkLst>
          <pc:docMk/>
          <pc:sldMk cId="554505186" sldId="260"/>
        </pc:sldMkLst>
        <pc:spChg chg="mod">
          <ac:chgData name="Fatima Zahra Mouatta" userId="0518b5a5-064e-4927-ab24-93466dc98438" providerId="ADAL" clId="{6973850F-F3B2-4344-AB78-30FE40C7467A}" dt="2022-09-05T09:28:50.090" v="43" actId="20577"/>
          <ac:spMkLst>
            <pc:docMk/>
            <pc:sldMk cId="554505186" sldId="260"/>
            <ac:spMk id="2" creationId="{A3E19BD0-5DD8-FEDC-66E6-12F3CBC4D450}"/>
          </ac:spMkLst>
        </pc:spChg>
        <pc:spChg chg="del">
          <ac:chgData name="Fatima Zahra Mouatta" userId="0518b5a5-064e-4927-ab24-93466dc98438" providerId="ADAL" clId="{6973850F-F3B2-4344-AB78-30FE40C7467A}" dt="2022-09-05T09:28:15.256" v="0"/>
          <ac:spMkLst>
            <pc:docMk/>
            <pc:sldMk cId="554505186" sldId="260"/>
            <ac:spMk id="3" creationId="{4972FFCF-8DEC-5D72-001F-AB0CD3598899}"/>
          </ac:spMkLst>
        </pc:spChg>
        <pc:picChg chg="add mod">
          <ac:chgData name="Fatima Zahra Mouatta" userId="0518b5a5-064e-4927-ab24-93466dc98438" providerId="ADAL" clId="{6973850F-F3B2-4344-AB78-30FE40C7467A}" dt="2022-09-05T09:28:17.517" v="1" actId="14100"/>
          <ac:picMkLst>
            <pc:docMk/>
            <pc:sldMk cId="554505186" sldId="260"/>
            <ac:picMk id="4" creationId="{FACA7F07-5E0D-8F0B-EBBD-11104F0E39ED}"/>
          </ac:picMkLst>
        </pc:picChg>
      </pc:sldChg>
    </pc:docChg>
  </pc:docChgLst>
  <pc:docChgLst>
    <pc:chgData name="Fatima Zahra Mouatta" userId="0518b5a5-064e-4927-ab24-93466dc98438" providerId="ADAL" clId="{FBBC7115-DEC5-478C-908F-8951A83842E9}"/>
    <pc:docChg chg="undo redo custSel addSld modSld modSection">
      <pc:chgData name="Fatima Zahra Mouatta" userId="0518b5a5-064e-4927-ab24-93466dc98438" providerId="ADAL" clId="{FBBC7115-DEC5-478C-908F-8951A83842E9}" dt="2022-09-13T13:34:41.112" v="520" actId="20577"/>
      <pc:docMkLst>
        <pc:docMk/>
      </pc:docMkLst>
      <pc:sldChg chg="modSp mod">
        <pc:chgData name="Fatima Zahra Mouatta" userId="0518b5a5-064e-4927-ab24-93466dc98438" providerId="ADAL" clId="{FBBC7115-DEC5-478C-908F-8951A83842E9}" dt="2022-09-13T13:33:54.445" v="509" actId="20577"/>
        <pc:sldMkLst>
          <pc:docMk/>
          <pc:sldMk cId="492713910" sldId="256"/>
        </pc:sldMkLst>
        <pc:spChg chg="mod">
          <ac:chgData name="Fatima Zahra Mouatta" userId="0518b5a5-064e-4927-ab24-93466dc98438" providerId="ADAL" clId="{FBBC7115-DEC5-478C-908F-8951A83842E9}" dt="2022-09-13T13:33:54.445" v="509" actId="20577"/>
          <ac:spMkLst>
            <pc:docMk/>
            <pc:sldMk cId="492713910" sldId="256"/>
            <ac:spMk id="2" creationId="{FA132CBD-C606-42EF-A3AD-FF445CC0A165}"/>
          </ac:spMkLst>
        </pc:spChg>
        <pc:spChg chg="mod">
          <ac:chgData name="Fatima Zahra Mouatta" userId="0518b5a5-064e-4927-ab24-93466dc98438" providerId="ADAL" clId="{FBBC7115-DEC5-478C-908F-8951A83842E9}" dt="2022-09-13T13:33:00.398" v="496" actId="122"/>
          <ac:spMkLst>
            <pc:docMk/>
            <pc:sldMk cId="492713910" sldId="256"/>
            <ac:spMk id="3" creationId="{524236B2-D43F-449A-85D0-D858935813F5}"/>
          </ac:spMkLst>
        </pc:spChg>
      </pc:sldChg>
      <pc:sldChg chg="modSp mod">
        <pc:chgData name="Fatima Zahra Mouatta" userId="0518b5a5-064e-4927-ab24-93466dc98438" providerId="ADAL" clId="{FBBC7115-DEC5-478C-908F-8951A83842E9}" dt="2022-09-13T13:34:41.112" v="520" actId="20577"/>
        <pc:sldMkLst>
          <pc:docMk/>
          <pc:sldMk cId="4290501876" sldId="257"/>
        </pc:sldMkLst>
        <pc:spChg chg="mod">
          <ac:chgData name="Fatima Zahra Mouatta" userId="0518b5a5-064e-4927-ab24-93466dc98438" providerId="ADAL" clId="{FBBC7115-DEC5-478C-908F-8951A83842E9}" dt="2022-09-13T13:34:41.112" v="520" actId="20577"/>
          <ac:spMkLst>
            <pc:docMk/>
            <pc:sldMk cId="4290501876" sldId="257"/>
            <ac:spMk id="2" creationId="{5AAA90EE-88A3-B4F3-CEB2-87A2D0FEF3A7}"/>
          </ac:spMkLst>
        </pc:spChg>
      </pc:sldChg>
      <pc:sldChg chg="modSp mod">
        <pc:chgData name="Fatima Zahra Mouatta" userId="0518b5a5-064e-4927-ab24-93466dc98438" providerId="ADAL" clId="{FBBC7115-DEC5-478C-908F-8951A83842E9}" dt="2022-09-13T08:56:03.839" v="427" actId="20577"/>
        <pc:sldMkLst>
          <pc:docMk/>
          <pc:sldMk cId="3639813009" sldId="258"/>
        </pc:sldMkLst>
        <pc:spChg chg="mod">
          <ac:chgData name="Fatima Zahra Mouatta" userId="0518b5a5-064e-4927-ab24-93466dc98438" providerId="ADAL" clId="{FBBC7115-DEC5-478C-908F-8951A83842E9}" dt="2022-09-13T08:56:03.839" v="427" actId="20577"/>
          <ac:spMkLst>
            <pc:docMk/>
            <pc:sldMk cId="3639813009" sldId="258"/>
            <ac:spMk id="3" creationId="{9F3FCE7D-5E31-97BC-3F82-CED417789079}"/>
          </ac:spMkLst>
        </pc:spChg>
      </pc:sldChg>
      <pc:sldChg chg="modSp mod">
        <pc:chgData name="Fatima Zahra Mouatta" userId="0518b5a5-064e-4927-ab24-93466dc98438" providerId="ADAL" clId="{FBBC7115-DEC5-478C-908F-8951A83842E9}" dt="2022-09-06T07:27:08.833" v="22" actId="20577"/>
        <pc:sldMkLst>
          <pc:docMk/>
          <pc:sldMk cId="3047542211" sldId="259"/>
        </pc:sldMkLst>
        <pc:spChg chg="mod">
          <ac:chgData name="Fatima Zahra Mouatta" userId="0518b5a5-064e-4927-ab24-93466dc98438" providerId="ADAL" clId="{FBBC7115-DEC5-478C-908F-8951A83842E9}" dt="2022-09-06T07:27:08.833" v="22" actId="20577"/>
          <ac:spMkLst>
            <pc:docMk/>
            <pc:sldMk cId="3047542211" sldId="259"/>
            <ac:spMk id="3" creationId="{2C863411-EB88-B5A3-D86D-DBA8BF8F5968}"/>
          </ac:spMkLst>
        </pc:spChg>
      </pc:sldChg>
      <pc:sldChg chg="modSp new mod">
        <pc:chgData name="Fatima Zahra Mouatta" userId="0518b5a5-064e-4927-ab24-93466dc98438" providerId="ADAL" clId="{FBBC7115-DEC5-478C-908F-8951A83842E9}" dt="2022-09-09T11:57:14.349" v="426" actId="20577"/>
        <pc:sldMkLst>
          <pc:docMk/>
          <pc:sldMk cId="2974986588" sldId="261"/>
        </pc:sldMkLst>
        <pc:spChg chg="mod">
          <ac:chgData name="Fatima Zahra Mouatta" userId="0518b5a5-064e-4927-ab24-93466dc98438" providerId="ADAL" clId="{FBBC7115-DEC5-478C-908F-8951A83842E9}" dt="2022-09-06T07:31:28.633" v="35" actId="20577"/>
          <ac:spMkLst>
            <pc:docMk/>
            <pc:sldMk cId="2974986588" sldId="261"/>
            <ac:spMk id="2" creationId="{5194AB4C-9065-4CB6-9F4E-5728285D8DF0}"/>
          </ac:spMkLst>
        </pc:spChg>
        <pc:spChg chg="mod">
          <ac:chgData name="Fatima Zahra Mouatta" userId="0518b5a5-064e-4927-ab24-93466dc98438" providerId="ADAL" clId="{FBBC7115-DEC5-478C-908F-8951A83842E9}" dt="2022-09-09T11:57:14.349" v="426" actId="20577"/>
          <ac:spMkLst>
            <pc:docMk/>
            <pc:sldMk cId="2974986588" sldId="261"/>
            <ac:spMk id="3" creationId="{A14760E8-B85F-4402-818F-EA2B523064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AD79E-E91D-4AC1-91D7-AEF3EBE9D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AABC19-1164-476A-9ABE-0A6D67D3E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636B7F-7DC7-4FF5-A9D1-A172892E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A5341-0B35-471C-9DFB-EE2561AC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31D50-F1A3-429F-B833-162007ED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2B138-F991-4A1A-BEF7-8FA7BB78D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7A67B1-50BF-4F7A-A6A2-525CC1F54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54EB19-D4BF-4BC0-A59A-D4F3025EE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B6D1E9-806E-4B31-8BDB-1B5E2324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4E8C9E-28FA-4743-BC21-E648ADF2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EDD1FC-2C42-4DA4-8002-0423BDD6D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5E129F-A1A9-47BE-8A0B-496FD3AE0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517F0-4972-4B93-AE90-A9455D8A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81C86-B6B7-4D0E-AA3E-74E8D21E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EE4061-B47C-4007-9919-ECB70423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6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2CDCB-90F9-4DF9-8EDF-01CFAE9C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BCA2E-E361-47AE-B992-A30F26246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F6E87A-6D08-4D2C-810E-1A9C53A1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5BAD4-5EA6-482F-AB88-9B4DB29D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35522-D1B7-416A-935C-0066EB46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5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82DCD-B754-4AE7-B765-E6D0BD0BC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E57365-D949-430E-B7C1-38C79FCF5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46B74C-EE0C-4E8D-8439-63FFCDEC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E3D0CB-37B6-492D-93B3-15332D1F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D4FA95-4386-453A-B49B-0A49668A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3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1AEC4-E746-4BE8-B72C-A4009160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A9F3CA-34B0-4AA3-AF7C-00967BEA5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C40CEF-2286-4936-9A95-35B6E99A1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CCBB6D-B9A5-4720-88E3-8B56BA15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69E6A6-F0DC-4042-9B43-7E65B59D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1CCD3B-D847-4930-A0A4-9E4A682B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ED98C-B845-4A60-AD80-ACF79907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330CD-AF9F-4A5E-98DB-B19AF1C3C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89445E-5E4D-4A92-80DE-671C4D2C8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ED3E2C-B18C-415D-9C74-08AEE64D8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419E55-A226-4268-A6A2-35ED7AA60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AD969F-DDC5-4CEE-BB3E-E85211DAC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DF92C7-7419-463A-8F09-1FD8DCD5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3A0A4F-CB03-478A-9AD3-3E8E8B5C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4EDB4-8123-4357-B19A-E9B83755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38428A-C986-4927-AD71-63C7B8BD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90F949-E340-4086-9331-E0935D1D6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B93198-99D6-42CA-8908-4D97C3E5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F105341-F64D-4E57-A9C9-F1F43D07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2832A0-0E13-43D3-A1CA-56A2CFC2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1A4361-7A35-4B41-9C5F-5E8255F3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3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FBBF0-187A-4B8F-B6EA-093829467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4F25B4-882C-428D-9EFA-23D24A64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30A9CE-FB97-4BA0-B513-18D8467EE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120CFA-62BD-49B6-82E3-3F348742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60CD02-CC61-435C-B540-8303E2FD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5242DB-2E5B-4F2C-AA27-89BA367B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1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EBD13-822B-4663-92FE-90A32F1A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3517EF-708A-44CC-8AC3-AC89FA4DF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9C0D8E-900A-4B5F-920B-C4144FD68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C73630-C33A-414C-8230-0C4AFB39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E9EB56-610A-46A4-BD98-5A55B083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8E5C8B-C3D9-4BE1-8344-D6443709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CE9DA4-FD16-4DFB-8D56-E42FCCFA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E357D3-79BB-4864-BDD6-E8DDD4F1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E9A293-902A-402A-BD77-A70F388F0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7523-DACC-4632-AA5D-5E0AF78A295B}" type="datetimeFigureOut">
              <a:rPr lang="en-US" smtClean="0"/>
              <a:t>13/09/2022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EF90B-5ACF-4943-9441-19F09D9DA5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10CD96-5E35-47C6-841F-F02630EAD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D598-E3B9-4A2B-ADF2-E07E91DE675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Imagen 9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135A1679-12F3-4E2F-A65D-A4D15DD658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309" y="-62144"/>
            <a:ext cx="12938558" cy="743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6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s-ats.unog.ch/" TargetMode="External"/><Relationship Id="rId2" Type="http://schemas.openxmlformats.org/officeDocument/2006/relationships/hyperlink" Target="https://documents.un.org/prod/ods.nsf/home.x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32CBD-C606-42EF-A3AD-FF445CC0A1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الامتحان التنافسي لمترجمي الأمم المتحدة</a:t>
            </a:r>
            <a:r>
              <a:rPr lang="ar-SA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التحريريين باللغة العربية</a:t>
            </a:r>
            <a:endParaRPr 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4236B2-D43F-449A-85D0-D85893581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575" y="3509963"/>
            <a:ext cx="11868150" cy="2319337"/>
          </a:xfrm>
        </p:spPr>
        <p:txBody>
          <a:bodyPr>
            <a:normAutofit fontScale="55000" lnSpcReduction="20000"/>
          </a:bodyPr>
          <a:lstStyle/>
          <a:p>
            <a:pPr rtl="1"/>
            <a:r>
              <a:rPr lang="ar-EG" sz="4400" b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متطلباته وكيفية التحضير له </a:t>
            </a:r>
            <a:endParaRPr lang="fr-CH" sz="4400" b="1" dirty="0">
              <a:solidFill>
                <a:srgbClr val="000000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  <a:p>
            <a:pPr rtl="1"/>
            <a:r>
              <a:rPr lang="ar-SA" sz="4400" b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جامعة جنيف</a:t>
            </a:r>
          </a:p>
          <a:p>
            <a:pPr rtl="1"/>
            <a:r>
              <a:rPr lang="ar-SA" sz="4400" b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9 أيلول/سبتمبر 2022</a:t>
            </a:r>
          </a:p>
          <a:p>
            <a:pPr rtl="1"/>
            <a:r>
              <a:rPr lang="ar-SA" sz="3500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من إعداد </a:t>
            </a:r>
          </a:p>
          <a:p>
            <a:pPr rtl="1"/>
            <a:r>
              <a:rPr lang="ar-SA" sz="3500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محمد </a:t>
            </a:r>
            <a:r>
              <a:rPr lang="ar-SA" sz="3500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أوكمضان</a:t>
            </a:r>
            <a:r>
              <a:rPr lang="ar-SA" sz="3500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، رئيس قسم الترجمة العربية وفاطمة الزهراء موطأ، منسقة برنامج الأمم المتحدة للتعاون مع الجامعات ومراجِعَة أقدم بقسم الترجمة العربية</a:t>
            </a:r>
          </a:p>
          <a:p>
            <a:pPr rtl="1"/>
            <a:r>
              <a:rPr lang="ar-SA" sz="3500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مكتب الأمم المتحدة بجنيف</a:t>
            </a:r>
          </a:p>
          <a:p>
            <a:pPr rtl="1"/>
            <a:endParaRPr lang="en-US" sz="3500" dirty="0">
              <a:solidFill>
                <a:srgbClr val="000000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1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AA90EE-88A3-B4F3-CEB2-87A2D0FEF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المترجمون</a:t>
            </a:r>
            <a:r>
              <a:rPr lang="ar-SA" dirty="0"/>
              <a:t> التحريريون</a:t>
            </a:r>
            <a:r>
              <a:rPr lang="ar-EG" dirty="0"/>
              <a:t> في الأمم المتحدة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855E78-92B7-E1C6-1093-4002B663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دورهم</a:t>
            </a:r>
          </a:p>
          <a:p>
            <a:pPr algn="r" rtl="1"/>
            <a:r>
              <a:rPr lang="ar-EG" dirty="0"/>
              <a:t>أساليب عملهم</a:t>
            </a:r>
          </a:p>
          <a:p>
            <a:pPr algn="r" rtl="1"/>
            <a:r>
              <a:rPr lang="ar-EG" dirty="0"/>
              <a:t>المهارات المطلوبة منهم</a:t>
            </a:r>
          </a:p>
          <a:p>
            <a:pPr algn="r" rtl="1"/>
            <a:endParaRPr lang="ar-EG" dirty="0"/>
          </a:p>
          <a:p>
            <a:pPr marL="0" indent="0" algn="ctr" rtl="1">
              <a:buNone/>
            </a:pPr>
            <a:r>
              <a:rPr lang="fr-CH" dirty="0"/>
              <a:t>www.un.org/dgacm/ar/content/translation</a:t>
            </a:r>
          </a:p>
        </p:txBody>
      </p:sp>
    </p:spTree>
    <p:extLst>
      <p:ext uri="{BB962C8B-B14F-4D97-AF65-F5344CB8AC3E}">
        <p14:creationId xmlns:p14="http://schemas.microsoft.com/office/powerpoint/2010/main" val="429050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0D439-4576-C28A-13A6-535CB85C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تنظيم الامتحان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3FCE7D-5E31-97BC-3F82-CED417789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EG" dirty="0"/>
              <a:t>الامتحان مكون من ثلاثة أجزاء:</a:t>
            </a:r>
          </a:p>
          <a:p>
            <a:pPr algn="r" rtl="1"/>
            <a:endParaRPr lang="ar-EG" dirty="0"/>
          </a:p>
          <a:p>
            <a:pPr algn="r" rtl="1"/>
            <a:r>
              <a:rPr lang="ar-EG" dirty="0"/>
              <a:t>الجزء الأول: </a:t>
            </a:r>
            <a:r>
              <a:rPr lang="ar-EG" b="0" i="0" dirty="0">
                <a:solidFill>
                  <a:srgbClr val="333333"/>
                </a:solidFill>
                <a:effectLst/>
                <a:latin typeface="Noto Naskh Arabic"/>
              </a:rPr>
              <a:t>إجراء اختبارين في الترجمة </a:t>
            </a:r>
            <a:r>
              <a:rPr lang="ar-EG" dirty="0"/>
              <a:t>(عن ب</a:t>
            </a:r>
            <a:r>
              <a:rPr lang="ar-SA"/>
              <a:t>ُ</a:t>
            </a:r>
            <a:r>
              <a:rPr lang="ar-EG"/>
              <a:t>عد</a:t>
            </a:r>
            <a:r>
              <a:rPr lang="ar-EG" dirty="0"/>
              <a:t>)</a:t>
            </a:r>
          </a:p>
          <a:p>
            <a:pPr algn="r" rtl="1"/>
            <a:r>
              <a:rPr lang="ar-EG" dirty="0"/>
              <a:t>الجزء الثاني: </a:t>
            </a:r>
            <a:r>
              <a:rPr lang="ar-EG" b="0" i="0" dirty="0">
                <a:solidFill>
                  <a:srgbClr val="333333"/>
                </a:solidFill>
                <a:effectLst/>
                <a:latin typeface="Noto Naskh Arabic"/>
              </a:rPr>
              <a:t>إجراء اختبارين في الترجمة </a:t>
            </a:r>
            <a:r>
              <a:rPr lang="ar-SA" dirty="0">
                <a:solidFill>
                  <a:srgbClr val="333333"/>
                </a:solidFill>
                <a:latin typeface="Noto Naskh Arabic"/>
              </a:rPr>
              <a:t>(</a:t>
            </a:r>
            <a:r>
              <a:rPr lang="ar-EG" b="0" i="0" dirty="0">
                <a:solidFill>
                  <a:srgbClr val="333333"/>
                </a:solidFill>
                <a:effectLst/>
                <a:latin typeface="Noto Naskh Arabic"/>
              </a:rPr>
              <a:t>عن بُعد وخاضع للمراقبة</a:t>
            </a:r>
            <a:r>
              <a:rPr lang="ar-EG" dirty="0"/>
              <a:t>)</a:t>
            </a:r>
            <a:endParaRPr lang="ar-EG" b="0" i="0" dirty="0">
              <a:solidFill>
                <a:srgbClr val="333333"/>
              </a:solidFill>
              <a:effectLst/>
              <a:latin typeface="Noto Naskh Arabic"/>
            </a:endParaRPr>
          </a:p>
          <a:p>
            <a:pPr algn="r" rtl="1"/>
            <a:r>
              <a:rPr lang="ar-EG" dirty="0"/>
              <a:t>الجزء الثالث: </a:t>
            </a:r>
            <a:r>
              <a:rPr lang="ar-EG" b="0" i="0" dirty="0">
                <a:solidFill>
                  <a:srgbClr val="333333"/>
                </a:solidFill>
                <a:effectLst/>
                <a:latin typeface="Noto Naskh Arabic"/>
              </a:rPr>
              <a:t>إجراء مقابلة مع هيئة الامتحان</a:t>
            </a:r>
          </a:p>
          <a:p>
            <a:pPr marL="0" indent="0" algn="ctr" rtl="1">
              <a:buNone/>
            </a:pPr>
            <a:r>
              <a:rPr lang="fr-CH" sz="2400" dirty="0"/>
              <a:t>www.un.org/dgacm/ar/content/exams-translators-verbatim-reporters-editors</a:t>
            </a:r>
          </a:p>
        </p:txBody>
      </p:sp>
    </p:spTree>
    <p:extLst>
      <p:ext uri="{BB962C8B-B14F-4D97-AF65-F5344CB8AC3E}">
        <p14:creationId xmlns:p14="http://schemas.microsoft.com/office/powerpoint/2010/main" val="363981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55C2E-017C-D409-1387-B0982C846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كيفية التحضير للامتحان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63411-EB88-B5A3-D86D-DBA8BF8F5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/>
              <a:t>التمرن على الترجمة </a:t>
            </a:r>
          </a:p>
          <a:p>
            <a:pPr algn="r" rtl="1"/>
            <a:r>
              <a:rPr lang="ar-EG" dirty="0"/>
              <a:t>التمرن على ضبط الوقت</a:t>
            </a:r>
            <a:endParaRPr lang="ar-SA" dirty="0"/>
          </a:p>
          <a:p>
            <a:pPr algn="r" rtl="1"/>
            <a:r>
              <a:rPr lang="ar-SA" dirty="0"/>
              <a:t>نصائح أخرى مهمة</a:t>
            </a:r>
            <a:endParaRPr lang="ar-EG" dirty="0"/>
          </a:p>
          <a:p>
            <a:pPr algn="r" rtl="1"/>
            <a:endParaRPr lang="ar-EG" dirty="0"/>
          </a:p>
          <a:p>
            <a:pPr marL="0" indent="0" algn="ctr" rtl="1">
              <a:buNone/>
            </a:pPr>
            <a:r>
              <a:rPr lang="fr-CH" sz="2400" dirty="0"/>
              <a:t>www.un.org/dgacm/ar/content/exams-translators-verbatim-reporters-editors</a:t>
            </a:r>
          </a:p>
        </p:txBody>
      </p:sp>
    </p:spTree>
    <p:extLst>
      <p:ext uri="{BB962C8B-B14F-4D97-AF65-F5344CB8AC3E}">
        <p14:creationId xmlns:p14="http://schemas.microsoft.com/office/powerpoint/2010/main" val="304754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AB4C-9065-4CB6-9F4E-5728285D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موارد مفيدة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760E8-B85F-4402-818F-EA2B52306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نظام الوثائق الرسمية للأمم المتحدة: </a:t>
            </a:r>
            <a:r>
              <a:rPr lang="en-US" dirty="0">
                <a:hlinkClick r:id="rId2"/>
              </a:rPr>
              <a:t>https://documents.un.org/prod/ods.nsf/home.xsp</a:t>
            </a:r>
            <a:endParaRPr lang="ar-SA" dirty="0"/>
          </a:p>
          <a:p>
            <a:pPr algn="r" rtl="1"/>
            <a:r>
              <a:rPr lang="ar-SY" dirty="0"/>
              <a:t>الموقع الشبكي لقسم الترجمة التحريرية العربية في جنيف</a:t>
            </a:r>
            <a:r>
              <a:rPr lang="ar-SA" dirty="0"/>
              <a:t>:</a:t>
            </a:r>
          </a:p>
          <a:p>
            <a:pPr marL="0" indent="0" algn="r" rtl="1">
              <a:buNone/>
            </a:pPr>
            <a:r>
              <a:rPr lang="en-US" sz="2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raditional Arabic" panose="02020603050405020304" pitchFamily="18" charset="-78"/>
                <a:hlinkClick r:id="rId3"/>
              </a:rPr>
              <a:t>https://ls-ats.unog.ch</a:t>
            </a:r>
            <a:endParaRPr lang="ar-SA" sz="2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raditional Arabic" panose="02020603050405020304" pitchFamily="18" charset="-78"/>
            </a:endParaRPr>
          </a:p>
          <a:p>
            <a:pPr algn="r" rtl="1"/>
            <a:r>
              <a:rPr lang="ar-SY" dirty="0"/>
              <a:t>الموقع الشبكي ل</a:t>
            </a:r>
            <a:r>
              <a:rPr lang="ar-SA" dirty="0"/>
              <a:t>دائرة</a:t>
            </a:r>
            <a:r>
              <a:rPr lang="ar-SY" dirty="0"/>
              <a:t> الترجمة التحريرية العربية في </a:t>
            </a:r>
            <a:r>
              <a:rPr lang="ar-SA" dirty="0"/>
              <a:t>نيويورك:</a:t>
            </a:r>
          </a:p>
          <a:p>
            <a:pPr marL="0" indent="0" algn="r" rtl="1">
              <a:buNone/>
            </a:pPr>
            <a:r>
              <a:rPr lang="en-US" sz="2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raditional Arabic" panose="02020603050405020304" pitchFamily="18" charset="-78"/>
              </a:rPr>
              <a:t>https://atsunhqny.wordpress.com</a:t>
            </a:r>
            <a:endParaRPr lang="ar-SA" sz="2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7498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19BD0-5DD8-FEDC-66E6-12F3CBC4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/>
              <a:t>أسئلة وأجوبة بشأن الامتحان</a:t>
            </a:r>
            <a:endParaRPr lang="fr-CH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ACA7F07-5E0D-8F0B-EBBD-11104F0E3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9009" y="1825625"/>
            <a:ext cx="6133982" cy="354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05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.potx" id="{E3A80CF9-61BC-41E3-B912-70CAF2347AAD}" vid="{A3987830-3BBB-43E3-9365-7FC0CC0439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Presentación2</Template>
  <TotalTime>7055</TotalTime>
  <Words>215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Noto Naskh Arabic</vt:lpstr>
      <vt:lpstr>Arial</vt:lpstr>
      <vt:lpstr>Calibri</vt:lpstr>
      <vt:lpstr>Calibri Light</vt:lpstr>
      <vt:lpstr>Times New Roman</vt:lpstr>
      <vt:lpstr>Tema de Office</vt:lpstr>
      <vt:lpstr>الامتحان التنافسي لمترجمي الأمم المتحدة التحريريين باللغة العربية</vt:lpstr>
      <vt:lpstr>المترجمون التحريريون في الأمم المتحدة</vt:lpstr>
      <vt:lpstr>تنظيم الامتحان</vt:lpstr>
      <vt:lpstr>كيفية التحضير للامتحان</vt:lpstr>
      <vt:lpstr>موارد مفيدة</vt:lpstr>
      <vt:lpstr>أسئلة وأجوبة بشأن الامتحان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Fatima Zahra Mouatta</dc:creator>
  <cp:lastModifiedBy>Fatima Zahra Mouatta</cp:lastModifiedBy>
  <cp:revision>2</cp:revision>
  <cp:lastPrinted>2022-09-07T12:11:28Z</cp:lastPrinted>
  <dcterms:created xsi:type="dcterms:W3CDTF">2022-09-02T12:36:49Z</dcterms:created>
  <dcterms:modified xsi:type="dcterms:W3CDTF">2022-09-13T13:34:47Z</dcterms:modified>
</cp:coreProperties>
</file>